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28" d="100"/>
          <a:sy n="28" d="100"/>
        </p:scale>
        <p:origin x="348" y="150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2560325"/>
            <a:ext cx="43525440" cy="1792224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4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802601"/>
            <a:ext cx="35844480" cy="5120640"/>
          </a:xfrm>
        </p:spPr>
        <p:txBody>
          <a:bodyPr>
            <a:normAutofit/>
          </a:bodyPr>
          <a:lstStyle>
            <a:lvl1pPr marL="0" indent="0" algn="ctr">
              <a:buNone/>
              <a:defRPr sz="7324">
                <a:solidFill>
                  <a:schemeClr val="tx1">
                    <a:tint val="75000"/>
                  </a:schemeClr>
                </a:solidFill>
              </a:defRPr>
            </a:lvl1pPr>
            <a:lvl2pPr marL="1404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08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1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16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20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2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28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3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153481"/>
            <a:ext cx="11521440" cy="245764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1" y="1153481"/>
            <a:ext cx="33710879" cy="24576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5760722"/>
            <a:ext cx="43525440" cy="10521315"/>
          </a:xfrm>
        </p:spPr>
        <p:txBody>
          <a:bodyPr anchor="b"/>
          <a:lstStyle>
            <a:lvl1pPr algn="ctr" defTabSz="28082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4744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7088807"/>
            <a:ext cx="43525440" cy="4753926"/>
          </a:xfrm>
        </p:spPr>
        <p:txBody>
          <a:bodyPr anchor="t"/>
          <a:lstStyle>
            <a:lvl1pPr marL="0" indent="0" algn="ctr">
              <a:buNone/>
              <a:defRPr sz="6183">
                <a:solidFill>
                  <a:schemeClr val="tx1">
                    <a:tint val="75000"/>
                  </a:schemeClr>
                </a:solidFill>
              </a:defRPr>
            </a:lvl1pPr>
            <a:lvl2pPr marL="1404125" indent="0">
              <a:buNone/>
              <a:defRPr sz="5517">
                <a:solidFill>
                  <a:schemeClr val="tx1">
                    <a:tint val="75000"/>
                  </a:schemeClr>
                </a:solidFill>
              </a:defRPr>
            </a:lvl2pPr>
            <a:lvl3pPr marL="2808250" indent="0">
              <a:buNone/>
              <a:defRPr sz="4946">
                <a:solidFill>
                  <a:schemeClr val="tx1">
                    <a:tint val="75000"/>
                  </a:schemeClr>
                </a:solidFill>
              </a:defRPr>
            </a:lvl3pPr>
            <a:lvl4pPr marL="4212375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4pPr>
            <a:lvl5pPr marL="5616500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5pPr>
            <a:lvl6pPr marL="7020625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6pPr>
            <a:lvl7pPr marL="8424750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7pPr>
            <a:lvl8pPr marL="9828874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8pPr>
            <a:lvl9pPr marL="11233000" indent="0">
              <a:buNone/>
              <a:defRPr sz="4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76481" y="16482061"/>
            <a:ext cx="474723" cy="3560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837" tIns="140419" rIns="280837" bIns="140419" rtlCol="0" anchor="ctr"/>
          <a:lstStyle/>
          <a:p>
            <a:pPr algn="ctr"/>
            <a:endParaRPr lang="en-US" sz="5517"/>
          </a:p>
        </p:txBody>
      </p:sp>
      <p:sp>
        <p:nvSpPr>
          <p:cNvPr id="8" name="Oval 7"/>
          <p:cNvSpPr/>
          <p:nvPr/>
        </p:nvSpPr>
        <p:spPr>
          <a:xfrm>
            <a:off x="26296620" y="16482061"/>
            <a:ext cx="474723" cy="3560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837" tIns="140419" rIns="280837" bIns="140419" rtlCol="0" anchor="ctr"/>
          <a:lstStyle/>
          <a:p>
            <a:pPr algn="ctr"/>
            <a:endParaRPr lang="en-US" sz="5517"/>
          </a:p>
        </p:txBody>
      </p:sp>
      <p:sp>
        <p:nvSpPr>
          <p:cNvPr id="9" name="Oval 8"/>
          <p:cNvSpPr/>
          <p:nvPr/>
        </p:nvSpPr>
        <p:spPr>
          <a:xfrm>
            <a:off x="24061678" y="16482061"/>
            <a:ext cx="474723" cy="3560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837" tIns="140419" rIns="280837" bIns="140419" rtlCol="0" anchor="ctr"/>
          <a:lstStyle/>
          <a:p>
            <a:pPr algn="ctr"/>
            <a:endParaRPr lang="en-US" sz="5517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6720842"/>
            <a:ext cx="22616161" cy="19009045"/>
          </a:xfrm>
        </p:spPr>
        <p:txBody>
          <a:bodyPr/>
          <a:lstStyle>
            <a:lvl1pPr>
              <a:defRPr sz="7324"/>
            </a:lvl1pPr>
            <a:lvl2pPr>
              <a:defRPr sz="4946"/>
            </a:lvl2pPr>
            <a:lvl3pPr>
              <a:defRPr sz="4946"/>
            </a:lvl3pPr>
            <a:lvl4pPr>
              <a:defRPr sz="4946"/>
            </a:lvl4pPr>
            <a:lvl5pPr>
              <a:defRPr sz="4946"/>
            </a:lvl5pPr>
            <a:lvl6pPr>
              <a:defRPr sz="4946"/>
            </a:lvl6pPr>
            <a:lvl7pPr>
              <a:defRPr sz="4946"/>
            </a:lvl7pPr>
            <a:lvl8pPr>
              <a:defRPr sz="4946"/>
            </a:lvl8pPr>
            <a:lvl9pPr>
              <a:defRPr sz="49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048256" y="6720840"/>
            <a:ext cx="22633230" cy="19010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6720841"/>
            <a:ext cx="22625053" cy="2560320"/>
          </a:xfrm>
        </p:spPr>
        <p:txBody>
          <a:bodyPr anchor="b">
            <a:noAutofit/>
          </a:bodyPr>
          <a:lstStyle>
            <a:lvl1pPr marL="0" indent="0" algn="ctr">
              <a:buNone/>
              <a:defRPr sz="7324" b="0"/>
            </a:lvl1pPr>
            <a:lvl2pPr marL="1404125" indent="0">
              <a:buNone/>
              <a:defRPr sz="6183" b="1"/>
            </a:lvl2pPr>
            <a:lvl3pPr marL="2808250" indent="0">
              <a:buNone/>
              <a:defRPr sz="5517" b="1"/>
            </a:lvl3pPr>
            <a:lvl4pPr marL="4212375" indent="0">
              <a:buNone/>
              <a:defRPr sz="4946" b="1"/>
            </a:lvl4pPr>
            <a:lvl5pPr marL="5616500" indent="0">
              <a:buNone/>
              <a:defRPr sz="4946" b="1"/>
            </a:lvl5pPr>
            <a:lvl6pPr marL="7020625" indent="0">
              <a:buNone/>
              <a:defRPr sz="4946" b="1"/>
            </a:lvl6pPr>
            <a:lvl7pPr marL="8424750" indent="0">
              <a:buNone/>
              <a:defRPr sz="4946" b="1"/>
            </a:lvl7pPr>
            <a:lvl8pPr marL="9828874" indent="0">
              <a:buNone/>
              <a:defRPr sz="4946" b="1"/>
            </a:lvl8pPr>
            <a:lvl9pPr marL="11233000" indent="0">
              <a:buNone/>
              <a:defRPr sz="49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29923" y="6720841"/>
            <a:ext cx="22633941" cy="2560320"/>
          </a:xfrm>
        </p:spPr>
        <p:txBody>
          <a:bodyPr anchor="b">
            <a:noAutofit/>
          </a:bodyPr>
          <a:lstStyle>
            <a:lvl1pPr marL="0" indent="0" algn="ctr">
              <a:buNone/>
              <a:defRPr sz="7324" b="0"/>
            </a:lvl1pPr>
            <a:lvl2pPr marL="1404125" indent="0">
              <a:buNone/>
              <a:defRPr sz="6183" b="1"/>
            </a:lvl2pPr>
            <a:lvl3pPr marL="2808250" indent="0">
              <a:buNone/>
              <a:defRPr sz="5517" b="1"/>
            </a:lvl3pPr>
            <a:lvl4pPr marL="4212375" indent="0">
              <a:buNone/>
              <a:defRPr sz="4946" b="1"/>
            </a:lvl4pPr>
            <a:lvl5pPr marL="5616500" indent="0">
              <a:buNone/>
              <a:defRPr sz="4946" b="1"/>
            </a:lvl5pPr>
            <a:lvl6pPr marL="7020625" indent="0">
              <a:buNone/>
              <a:defRPr sz="4946" b="1"/>
            </a:lvl6pPr>
            <a:lvl7pPr marL="8424750" indent="0">
              <a:buNone/>
              <a:defRPr sz="4946" b="1"/>
            </a:lvl7pPr>
            <a:lvl8pPr marL="9828874" indent="0">
              <a:buNone/>
              <a:defRPr sz="4946" b="1"/>
            </a:lvl8pPr>
            <a:lvl9pPr marL="11233000" indent="0">
              <a:buNone/>
              <a:defRPr sz="49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560320" y="9293962"/>
            <a:ext cx="22633230" cy="16437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6166471" y="9293964"/>
            <a:ext cx="22633230" cy="16435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9689" y="1120140"/>
            <a:ext cx="16846553" cy="8801100"/>
          </a:xfrm>
        </p:spPr>
        <p:txBody>
          <a:bodyPr anchor="b"/>
          <a:lstStyle>
            <a:lvl1pPr algn="ctr">
              <a:lnSpc>
                <a:spcPct val="100000"/>
              </a:lnSpc>
              <a:defRPr sz="8561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171" y="1146812"/>
            <a:ext cx="27976832" cy="24583075"/>
          </a:xfrm>
        </p:spPr>
        <p:txBody>
          <a:bodyPr/>
          <a:lstStyle>
            <a:lvl1pPr>
              <a:defRPr sz="9797"/>
            </a:lvl1pPr>
            <a:lvl2pPr>
              <a:defRPr sz="8561"/>
            </a:lvl2pPr>
            <a:lvl3pPr>
              <a:defRPr sz="7324"/>
            </a:lvl3pPr>
            <a:lvl4pPr>
              <a:defRPr sz="6183"/>
            </a:lvl4pPr>
            <a:lvl5pPr>
              <a:defRPr sz="6183"/>
            </a:lvl5pPr>
            <a:lvl6pPr>
              <a:defRPr sz="6183"/>
            </a:lvl6pPr>
            <a:lvl7pPr>
              <a:defRPr sz="6183"/>
            </a:lvl7pPr>
            <a:lvl8pPr>
              <a:defRPr sz="6183"/>
            </a:lvl8pPr>
            <a:lvl9pPr>
              <a:defRPr sz="6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79689" y="10241282"/>
            <a:ext cx="16846553" cy="15488605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4946"/>
            </a:lvl1pPr>
            <a:lvl2pPr marL="1404125" indent="0">
              <a:buNone/>
              <a:defRPr sz="3710"/>
            </a:lvl2pPr>
            <a:lvl3pPr marL="2808250" indent="0">
              <a:buNone/>
              <a:defRPr sz="3044"/>
            </a:lvl3pPr>
            <a:lvl4pPr marL="4212375" indent="0">
              <a:buNone/>
              <a:defRPr sz="2758"/>
            </a:lvl4pPr>
            <a:lvl5pPr marL="5616500" indent="0">
              <a:buNone/>
              <a:defRPr sz="2758"/>
            </a:lvl5pPr>
            <a:lvl6pPr marL="7020625" indent="0">
              <a:buNone/>
              <a:defRPr sz="2758"/>
            </a:lvl6pPr>
            <a:lvl7pPr marL="8424750" indent="0">
              <a:buNone/>
              <a:defRPr sz="2758"/>
            </a:lvl7pPr>
            <a:lvl8pPr marL="9828874" indent="0">
              <a:buNone/>
              <a:defRPr sz="2758"/>
            </a:lvl8pPr>
            <a:lvl9pPr marL="11233000" indent="0">
              <a:buNone/>
              <a:defRPr sz="27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5624" y="960120"/>
            <a:ext cx="31986215" cy="3760470"/>
          </a:xfrm>
        </p:spPr>
        <p:txBody>
          <a:bodyPr anchor="b"/>
          <a:lstStyle>
            <a:lvl1pPr algn="ctr">
              <a:lnSpc>
                <a:spcPct val="100000"/>
              </a:lnSpc>
              <a:defRPr sz="8561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45507" y="4800600"/>
            <a:ext cx="33906455" cy="1907238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9797"/>
            </a:lvl1pPr>
            <a:lvl2pPr marL="1404125" indent="0">
              <a:buNone/>
              <a:defRPr sz="8561"/>
            </a:lvl2pPr>
            <a:lvl3pPr marL="2808250" indent="0">
              <a:buNone/>
              <a:defRPr sz="7324"/>
            </a:lvl3pPr>
            <a:lvl4pPr marL="4212375" indent="0">
              <a:buNone/>
              <a:defRPr sz="6183"/>
            </a:lvl4pPr>
            <a:lvl5pPr marL="5616500" indent="0">
              <a:buNone/>
              <a:defRPr sz="6183"/>
            </a:lvl5pPr>
            <a:lvl6pPr marL="7020625" indent="0">
              <a:buNone/>
              <a:defRPr sz="6183"/>
            </a:lvl6pPr>
            <a:lvl7pPr marL="8424750" indent="0">
              <a:buNone/>
              <a:defRPr sz="6183"/>
            </a:lvl7pPr>
            <a:lvl8pPr marL="9828874" indent="0">
              <a:buNone/>
              <a:defRPr sz="6183"/>
            </a:lvl8pPr>
            <a:lvl9pPr marL="11233000" indent="0">
              <a:buNone/>
              <a:defRPr sz="61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5624" y="24403051"/>
            <a:ext cx="31986215" cy="2240280"/>
          </a:xfrm>
        </p:spPr>
        <p:txBody>
          <a:bodyPr>
            <a:normAutofit/>
          </a:bodyPr>
          <a:lstStyle>
            <a:lvl1pPr marL="0" indent="0" algn="ctr">
              <a:buNone/>
              <a:defRPr sz="4946"/>
            </a:lvl1pPr>
            <a:lvl2pPr marL="1404125" indent="0">
              <a:buNone/>
              <a:defRPr sz="3710"/>
            </a:lvl2pPr>
            <a:lvl3pPr marL="2808250" indent="0">
              <a:buNone/>
              <a:defRPr sz="3044"/>
            </a:lvl3pPr>
            <a:lvl4pPr marL="4212375" indent="0">
              <a:buNone/>
              <a:defRPr sz="2758"/>
            </a:lvl4pPr>
            <a:lvl5pPr marL="5616500" indent="0">
              <a:buNone/>
              <a:defRPr sz="2758"/>
            </a:lvl5pPr>
            <a:lvl6pPr marL="7020625" indent="0">
              <a:buNone/>
              <a:defRPr sz="2758"/>
            </a:lvl6pPr>
            <a:lvl7pPr marL="8424750" indent="0">
              <a:buNone/>
              <a:defRPr sz="2758"/>
            </a:lvl7pPr>
            <a:lvl8pPr marL="9828874" indent="0">
              <a:buNone/>
              <a:defRPr sz="2758"/>
            </a:lvl8pPr>
            <a:lvl9pPr marL="11233000" indent="0">
              <a:buNone/>
              <a:defRPr sz="27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0"/>
            <a:ext cx="46085760" cy="6720840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720842"/>
            <a:ext cx="46085760" cy="19009045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34746" y="26696672"/>
            <a:ext cx="11681461" cy="1533525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71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1328" y="26696672"/>
            <a:ext cx="15948660" cy="1533525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71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842360" y="26696672"/>
            <a:ext cx="3147060" cy="1533525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71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363456" y="27297413"/>
            <a:ext cx="474723" cy="3560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837" tIns="140419" rIns="280837" bIns="140419" rtlCol="0" anchor="ctr"/>
          <a:lstStyle/>
          <a:p>
            <a:pPr marL="0" algn="ctr" defTabSz="2808250" rtl="0" eaLnBrk="1" latinLnBrk="0" hangingPunct="1"/>
            <a:endParaRPr lang="en-US" sz="5517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87066" y="27297413"/>
            <a:ext cx="474723" cy="3560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837" tIns="140419" rIns="280837" bIns="140419" rtlCol="0" anchor="ctr"/>
          <a:lstStyle/>
          <a:p>
            <a:pPr algn="ctr"/>
            <a:endParaRPr lang="en-US" sz="5517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808250" rtl="0" eaLnBrk="1" latinLnBrk="0" hangingPunct="1">
        <a:lnSpc>
          <a:spcPts val="17812"/>
        </a:lnSpc>
        <a:spcBef>
          <a:spcPct val="0"/>
        </a:spcBef>
        <a:buNone/>
        <a:defRPr sz="1655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053093" indent="-1053093" algn="l" defTabSz="2808250" rtl="0" eaLnBrk="1" latinLnBrk="0" hangingPunct="1">
        <a:spcBef>
          <a:spcPct val="20000"/>
        </a:spcBef>
        <a:buFont typeface="Arial" pitchFamily="34" charset="0"/>
        <a:buChar char="•"/>
        <a:defRPr sz="7324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281703" indent="-877578" algn="l" defTabSz="2808250" rtl="0" eaLnBrk="1" latinLnBrk="0" hangingPunct="1">
        <a:spcBef>
          <a:spcPct val="20000"/>
        </a:spcBef>
        <a:buFont typeface="Courier New" pitchFamily="49" charset="0"/>
        <a:buChar char="o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510312" indent="-702063" algn="l" defTabSz="2808250" rtl="0" eaLnBrk="1" latinLnBrk="0" hangingPunct="1">
        <a:spcBef>
          <a:spcPct val="20000"/>
        </a:spcBef>
        <a:buFont typeface="Arial" pitchFamily="34" charset="0"/>
        <a:buChar char="•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4914438" indent="-702063" algn="l" defTabSz="2808250" rtl="0" eaLnBrk="1" latinLnBrk="0" hangingPunct="1">
        <a:spcBef>
          <a:spcPct val="20000"/>
        </a:spcBef>
        <a:buFont typeface="Courier New" pitchFamily="49" charset="0"/>
        <a:buChar char="o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318562" indent="-702063" algn="l" defTabSz="2808250" rtl="0" eaLnBrk="1" latinLnBrk="0" hangingPunct="1">
        <a:spcBef>
          <a:spcPct val="20000"/>
        </a:spcBef>
        <a:buFont typeface="Arial" pitchFamily="34" charset="0"/>
        <a:buChar char="•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7722687" indent="-702063" algn="l" defTabSz="2808250" rtl="0" eaLnBrk="1" latinLnBrk="0" hangingPunct="1">
        <a:spcBef>
          <a:spcPct val="20000"/>
        </a:spcBef>
        <a:buFont typeface="Courier New" pitchFamily="49" charset="0"/>
        <a:buChar char="o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126813" indent="-702063" algn="l" defTabSz="2808250" rtl="0" eaLnBrk="1" latinLnBrk="0" hangingPunct="1">
        <a:spcBef>
          <a:spcPct val="20000"/>
        </a:spcBef>
        <a:buFont typeface="Arial" pitchFamily="34" charset="0"/>
        <a:buChar char="•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0530937" indent="-702063" algn="l" defTabSz="2808250" rtl="0" eaLnBrk="1" latinLnBrk="0" hangingPunct="1">
        <a:spcBef>
          <a:spcPct val="20000"/>
        </a:spcBef>
        <a:buFont typeface="Courier New" pitchFamily="49" charset="0"/>
        <a:buChar char="o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1935062" indent="-702063" algn="l" defTabSz="2808250" rtl="0" eaLnBrk="1" latinLnBrk="0" hangingPunct="1">
        <a:spcBef>
          <a:spcPct val="20000"/>
        </a:spcBef>
        <a:buFont typeface="Arial" pitchFamily="34" charset="0"/>
        <a:buChar char="•"/>
        <a:defRPr sz="4946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1pPr>
      <a:lvl2pPr marL="1404125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2pPr>
      <a:lvl3pPr marL="2808250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3pPr>
      <a:lvl4pPr marL="4212375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4pPr>
      <a:lvl5pPr marL="5616500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5pPr>
      <a:lvl6pPr marL="7020625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6pPr>
      <a:lvl7pPr marL="8424750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7pPr>
      <a:lvl8pPr marL="9828874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8pPr>
      <a:lvl9pPr marL="11233000" algn="l" defTabSz="2808250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50743" y="2093003"/>
            <a:ext cx="13904905" cy="18060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6000" dirty="0"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6000" dirty="0">
                <a:latin typeface="Arial" panose="020B0604020202020204" pitchFamily="34" charset="0"/>
                <a:cs typeface="Arial" panose="020B0604020202020204" pitchFamily="34" charset="0"/>
              </a:rPr>
              <a:t>BAŞLIĞI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1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69820" y="3194533"/>
            <a:ext cx="17466753" cy="240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Yazar1, Yazar2, Yazar3 (Ad </a:t>
            </a:r>
            <a:r>
              <a:rPr 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1,2Üniversite,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Fakülte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Bölüm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3Üniversite,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Fakülte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Bölüm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19839" y="20850893"/>
            <a:ext cx="14893200" cy="61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3805" b="1" dirty="0">
                <a:latin typeface="Arial Narrow" panose="020B0606020202030204" pitchFamily="34" charset="0"/>
              </a:rPr>
              <a:t>Referanslar</a:t>
            </a:r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62410" y="12134360"/>
            <a:ext cx="14893622" cy="73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Arial Narrow" panose="020B0606020202030204" pitchFamily="34" charset="0"/>
              </a:rPr>
              <a:t>Özet</a:t>
            </a:r>
            <a:endParaRPr lang="bs-Latn-BA" sz="4400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en-US" sz="3805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9839" y="5528053"/>
            <a:ext cx="14893200" cy="6039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Arial Narrow" panose="020B0606020202030204" pitchFamily="34" charset="0"/>
              </a:rPr>
              <a:t>Sonuçlar</a:t>
            </a:r>
            <a:endParaRPr lang="bs-Latn-BA" sz="4400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en-US" sz="3805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36646" y="265983"/>
            <a:ext cx="319331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500" b="1" dirty="0">
                <a:latin typeface="Arial" panose="020B0604020202020204" pitchFamily="34" charset="0"/>
                <a:cs typeface="Arial" panose="020B0604020202020204" pitchFamily="34" charset="0"/>
              </a:rPr>
              <a:t>1. ULUSAL FEN EDEBİYAT FAKÜLTESİ LİSANS ÖĞRENCİLERİ SEMPOZYUM</a:t>
            </a:r>
            <a:endParaRPr lang="bs-Latn-BA" sz="5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tr-TR" sz="5500" b="1" dirty="0">
                <a:latin typeface="Arial" panose="020B0604020202020204" pitchFamily="34" charset="0"/>
                <a:cs typeface="Arial" panose="020B0604020202020204" pitchFamily="34" charset="0"/>
              </a:rPr>
              <a:t>4-5 Ekim</a:t>
            </a:r>
            <a:r>
              <a:rPr lang="bs-Latn-BA" sz="5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977487383"/>
              </p:ext>
            </p:extLst>
          </p:nvPr>
        </p:nvGraphicFramePr>
        <p:xfrm>
          <a:off x="16180875" y="11935905"/>
          <a:ext cx="6915478" cy="293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7322282" y="12394575"/>
            <a:ext cx="15510862" cy="70477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5517" dirty="0"/>
          </a:p>
        </p:txBody>
      </p:sp>
      <p:sp>
        <p:nvSpPr>
          <p:cNvPr id="6" name="Rectangle 5"/>
          <p:cNvSpPr/>
          <p:nvPr/>
        </p:nvSpPr>
        <p:spPr>
          <a:xfrm>
            <a:off x="17322282" y="5646478"/>
            <a:ext cx="15510862" cy="53709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5517"/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CEDFE14D-D3D3-43F1-BFFF-BA767AE30BA4}"/>
              </a:ext>
            </a:extLst>
          </p:cNvPr>
          <p:cNvSpPr txBox="1"/>
          <p:nvPr/>
        </p:nvSpPr>
        <p:spPr>
          <a:xfrm>
            <a:off x="1461204" y="5601987"/>
            <a:ext cx="14459888" cy="6039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Arial Narrow" panose="020B0606020202030204" pitchFamily="34" charset="0"/>
              </a:rPr>
              <a:t>Giriş</a:t>
            </a:r>
            <a:endParaRPr lang="bs-Latn-BA" sz="4400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en-US" sz="3805" b="1" dirty="0">
              <a:latin typeface="Arial Narrow" panose="020B0606020202030204" pitchFamily="34" charset="0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2381709F-DAE8-4A7F-9F43-390CD85389BF}"/>
              </a:ext>
            </a:extLst>
          </p:cNvPr>
          <p:cNvSpPr txBox="1"/>
          <p:nvPr/>
        </p:nvSpPr>
        <p:spPr>
          <a:xfrm>
            <a:off x="1495784" y="12082973"/>
            <a:ext cx="14425308" cy="81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Arial Narrow" panose="020B0606020202030204" pitchFamily="34" charset="0"/>
              </a:rPr>
              <a:t>Metot</a:t>
            </a: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bs-Latn-BA" sz="3805" b="1" dirty="0">
              <a:latin typeface="Arial Narrow" panose="020B0606020202030204" pitchFamily="34" charset="0"/>
            </a:endParaRPr>
          </a:p>
          <a:p>
            <a:endParaRPr lang="en-US" sz="3805" b="1" dirty="0">
              <a:latin typeface="Arial Narrow" panose="020B0606020202030204" pitchFamily="34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19FEE9BA-63D3-4421-83AA-D6D15C5623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09" y="265983"/>
            <a:ext cx="3672408" cy="3662977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3C6A4A12-62AA-4B69-AAA4-DB5069AA96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534" y="817339"/>
            <a:ext cx="5691257" cy="3111621"/>
          </a:xfrm>
          <a:prstGeom prst="rect">
            <a:avLst/>
          </a:prstGeom>
        </p:spPr>
      </p:pic>
      <p:sp>
        <p:nvSpPr>
          <p:cNvPr id="18" name="Rectangle 5">
            <a:extLst>
              <a:ext uri="{FF2B5EF4-FFF2-40B4-BE49-F238E27FC236}">
                <a16:creationId xmlns:a16="http://schemas.microsoft.com/office/drawing/2014/main" id="{CBFDEED0-D549-4B7E-AE61-E8E802846552}"/>
              </a:ext>
            </a:extLst>
          </p:cNvPr>
          <p:cNvSpPr/>
          <p:nvPr/>
        </p:nvSpPr>
        <p:spPr>
          <a:xfrm>
            <a:off x="17322282" y="20878865"/>
            <a:ext cx="15510862" cy="6136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5517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780802E-BD2A-4232-9380-73318DD4A9BD}"/>
              </a:ext>
            </a:extLst>
          </p:cNvPr>
          <p:cNvSpPr txBox="1"/>
          <p:nvPr/>
        </p:nvSpPr>
        <p:spPr>
          <a:xfrm>
            <a:off x="17318018" y="27015778"/>
            <a:ext cx="10861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Şekil 4.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EFA50EE-BB75-4B19-A4CC-F6AD218B2FD0}"/>
              </a:ext>
            </a:extLst>
          </p:cNvPr>
          <p:cNvSpPr/>
          <p:nvPr/>
        </p:nvSpPr>
        <p:spPr>
          <a:xfrm>
            <a:off x="1461204" y="20722232"/>
            <a:ext cx="14494468" cy="6136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5517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71766F85-8C17-48EE-BCEE-F09E980E87BD}"/>
              </a:ext>
            </a:extLst>
          </p:cNvPr>
          <p:cNvSpPr txBox="1"/>
          <p:nvPr/>
        </p:nvSpPr>
        <p:spPr>
          <a:xfrm>
            <a:off x="17318018" y="19547087"/>
            <a:ext cx="10861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Şekil 3.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0B35D361-945D-4C9C-A6C7-F6AFF5A72FEB}"/>
              </a:ext>
            </a:extLst>
          </p:cNvPr>
          <p:cNvSpPr txBox="1"/>
          <p:nvPr/>
        </p:nvSpPr>
        <p:spPr>
          <a:xfrm>
            <a:off x="1495784" y="26970805"/>
            <a:ext cx="10861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Şekil 1.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24B4B4C7-0339-4F0F-9C8C-F2B6CBFC2584}"/>
              </a:ext>
            </a:extLst>
          </p:cNvPr>
          <p:cNvSpPr txBox="1"/>
          <p:nvPr/>
        </p:nvSpPr>
        <p:spPr>
          <a:xfrm>
            <a:off x="17318018" y="10977938"/>
            <a:ext cx="10861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Şekil 2.</a:t>
            </a:r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2376</TotalTime>
  <Words>53</Words>
  <Application>Microsoft Office PowerPoint</Application>
  <PresentationFormat>Özel</PresentationFormat>
  <Paragraphs>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ismet birbicer</cp:lastModifiedBy>
  <cp:revision>41</cp:revision>
  <dcterms:created xsi:type="dcterms:W3CDTF">2013-02-11T11:53:56Z</dcterms:created>
  <dcterms:modified xsi:type="dcterms:W3CDTF">2021-06-04T11:00:23Z</dcterms:modified>
</cp:coreProperties>
</file>